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16" y="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CFCB0D-0F5F-2C4A-98C9-961DE64FEEE3}" type="datetimeFigureOut">
              <a:rPr lang="en-US" smtClean="0"/>
              <a:t>2/20/26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28A3B-38A0-B348-92FF-62F800372B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671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C28A3B-38A0-B348-92FF-62F800372B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540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2/20/26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freepik.com/premium-ai-image/high-quality-abstract-gradient-background-hd-wallpaper_203032308.ht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premium-ai-image/high-quality-abstract-gradient-background-hd-wallpaper_203032308.htm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54934D5-E1C0-B1A7-4C79-DEA769DDFF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HomeClaw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1254" y="3845103"/>
            <a:ext cx="7525820" cy="1752600"/>
          </a:xfrm>
        </p:spPr>
        <p:txBody>
          <a:bodyPr>
            <a:normAutofit fontScale="92500"/>
          </a:bodyPr>
          <a:lstStyle/>
          <a:p>
            <a:r>
              <a:rPr dirty="0"/>
              <a:t>Your AI assistant. Your hardware. Your control.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/allenpeng0705/</a:t>
            </a:r>
            <a:r>
              <a:rPr lang="en-US" dirty="0" err="1"/>
              <a:t>HomeClaw</a:t>
            </a:r>
            <a:endParaRPr dirty="0"/>
          </a:p>
        </p:txBody>
      </p:sp>
      <p:pic>
        <p:nvPicPr>
          <p:cNvPr id="4" name="Picture 3" descr="HomeClaw_Banner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80" y="457200"/>
            <a:ext cx="201168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7B8C98-653C-30D3-AA90-C249BF650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0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Get started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t>Docs: https://allenpeng0705.github.io/HomeClaw/</a:t>
            </a:r>
          </a:p>
          <a:p>
            <a:pPr>
              <a:spcAft>
                <a:spcPts val="600"/>
              </a:spcAft>
            </a:pPr>
            <a:r>
              <a:t>Repo: https://github.com/allenpeng0705/HomeClaw</a:t>
            </a:r>
          </a:p>
          <a:p>
            <a:pPr>
              <a:spcAft>
                <a:spcPts val="600"/>
              </a:spcAft>
            </a:pPr>
            <a:r>
              <a:t>Config: config/core.yml (main_llm, memory, tools, hybrid_router…)</a:t>
            </a:r>
          </a:p>
          <a:p>
            <a:pPr>
              <a:spcAft>
                <a:spcPts val="600"/>
              </a:spcAft>
            </a:pPr>
            <a:r>
              <a:t>Companion app: clients/homeclaw_companion/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048A9E-7A2F-BFFB-9DEC-F2B0AD683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431595" y="0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Thank you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7618288" cy="1752600"/>
          </a:xfrm>
        </p:spPr>
        <p:txBody>
          <a:bodyPr>
            <a:normAutofit fontScale="92500"/>
          </a:bodyPr>
          <a:lstStyle/>
          <a:p>
            <a:r>
              <a:rPr dirty="0" err="1"/>
              <a:t>HomeClaw</a:t>
            </a:r>
            <a:r>
              <a:rPr dirty="0"/>
              <a:t> — for the people.</a:t>
            </a:r>
          </a:p>
          <a:p>
            <a:r>
              <a:rPr dirty="0"/>
              <a:t>Contributions welcome. Apache 2.0.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/allenpeng0705/</a:t>
            </a:r>
            <a:r>
              <a:rPr lang="en-US" dirty="0" err="1"/>
              <a:t>HomeClaw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276CE2-8A8F-30F0-2CE5-B87015A2F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What is </a:t>
            </a:r>
            <a:r>
              <a:rPr dirty="0" err="1"/>
              <a:t>HomeClaw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849" y="1256016"/>
            <a:ext cx="8368301" cy="5601984"/>
          </a:xfr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dirty="0"/>
              <a:t>An AI assistant that runs on your own hardware</a:t>
            </a:r>
          </a:p>
          <a:p>
            <a:pPr>
              <a:spcAft>
                <a:spcPts val="600"/>
              </a:spcAft>
            </a:pPr>
            <a:r>
              <a:rPr dirty="0"/>
              <a:t>One installation = one autonomous agent</a:t>
            </a:r>
          </a:p>
          <a:p>
            <a:pPr>
              <a:spcAft>
                <a:spcPts val="600"/>
              </a:spcAft>
            </a:pPr>
            <a:r>
              <a:rPr dirty="0"/>
              <a:t>Talks over the channels you already use: </a:t>
            </a:r>
            <a:r>
              <a:rPr dirty="0" err="1"/>
              <a:t>WebChat</a:t>
            </a:r>
            <a:r>
              <a:rPr dirty="0"/>
              <a:t>, Telegram, Discord, Email, Companion app</a:t>
            </a:r>
          </a:p>
          <a:p>
            <a:pPr>
              <a:spcAft>
                <a:spcPts val="600"/>
              </a:spcAft>
            </a:pPr>
            <a:r>
              <a:rPr dirty="0"/>
              <a:t>Keeps memory (RAG + agent memory) and extends with plugins and skills</a:t>
            </a:r>
          </a:p>
          <a:p>
            <a:pPr>
              <a:spcAft>
                <a:spcPts val="600"/>
              </a:spcAft>
            </a:pPr>
            <a:r>
              <a:rPr dirty="0"/>
              <a:t>Use cloud models (</a:t>
            </a:r>
            <a:r>
              <a:rPr dirty="0" err="1"/>
              <a:t>OpenAI</a:t>
            </a:r>
            <a:r>
              <a:rPr dirty="0"/>
              <a:t>, Gemini, </a:t>
            </a:r>
            <a:r>
              <a:rPr dirty="0" err="1"/>
              <a:t>DeepSeek</a:t>
            </a:r>
            <a:r>
              <a:rPr dirty="0"/>
              <a:t>…), local models (</a:t>
            </a:r>
            <a:r>
              <a:rPr dirty="0" err="1"/>
              <a:t>llama.cpp</a:t>
            </a:r>
            <a:r>
              <a:rPr dirty="0"/>
              <a:t>, GGUF), or both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11D4D4-BB4A-09DF-FE41-ADB549C512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-71919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Why HomeClaw?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2798"/>
            <a:ext cx="8229600" cy="4525963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600"/>
              </a:spcAft>
            </a:pPr>
            <a:r>
              <a:rPr dirty="0"/>
              <a:t>Decentralized &amp; private — data can stay at home</a:t>
            </a:r>
          </a:p>
          <a:p>
            <a:pPr>
              <a:spcAft>
                <a:spcPts val="600"/>
              </a:spcAft>
            </a:pPr>
            <a:r>
              <a:rPr dirty="0"/>
              <a:t>Channel-agnostic — same Core, same memory, any channel</a:t>
            </a:r>
          </a:p>
          <a:p>
            <a:pPr>
              <a:spcAft>
                <a:spcPts val="600"/>
              </a:spcAft>
            </a:pPr>
            <a:r>
              <a:rPr dirty="0"/>
              <a:t>Modular — swap LLM, memory, plugins without changing core logic</a:t>
            </a:r>
          </a:p>
          <a:p>
            <a:pPr>
              <a:spcAft>
                <a:spcPts val="600"/>
              </a:spcAft>
            </a:pPr>
            <a:r>
              <a:rPr dirty="0"/>
              <a:t>Extensible — plugins (any language) and skills (workflows)</a:t>
            </a:r>
          </a:p>
          <a:p>
            <a:pPr>
              <a:spcAft>
                <a:spcPts val="600"/>
              </a:spcAft>
            </a:pPr>
            <a:r>
              <a:rPr dirty="0"/>
              <a:t>Mix mode — smart per-request routing: local vs cloud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7E0870-EEF9-B63F-84E5-2015027C8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49799" y="0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8692" y="1417638"/>
            <a:ext cx="8358108" cy="4664663"/>
          </a:xfr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dirty="0"/>
              <a:t>Layer 1 — Clients: Channels (</a:t>
            </a:r>
            <a:r>
              <a:rPr dirty="0" err="1"/>
              <a:t>WebChat</a:t>
            </a:r>
            <a:r>
              <a:rPr dirty="0"/>
              <a:t>, Telegram, Discord, Email) + Companion app</a:t>
            </a:r>
          </a:p>
          <a:p>
            <a:pPr>
              <a:spcAft>
                <a:spcPts val="600"/>
              </a:spcAft>
            </a:pPr>
            <a:r>
              <a:rPr dirty="0"/>
              <a:t>Layer 2 — Core:</a:t>
            </a:r>
          </a:p>
          <a:p>
            <a:pPr>
              <a:spcAft>
                <a:spcPts val="600"/>
              </a:spcAft>
            </a:pPr>
            <a:r>
              <a:rPr dirty="0"/>
              <a:t>  • Memory (RAG + Markdown agent memory)</a:t>
            </a:r>
          </a:p>
          <a:p>
            <a:pPr>
              <a:spcAft>
                <a:spcPts val="600"/>
              </a:spcAft>
            </a:pPr>
            <a:r>
              <a:rPr dirty="0"/>
              <a:t>  • Tools (base for skills)</a:t>
            </a:r>
          </a:p>
          <a:p>
            <a:pPr>
              <a:spcAft>
                <a:spcPts val="600"/>
              </a:spcAft>
            </a:pPr>
            <a:r>
              <a:rPr dirty="0"/>
              <a:t>  • Skills &amp; Plugins (registered, filtered per request)</a:t>
            </a:r>
          </a:p>
          <a:p>
            <a:pPr>
              <a:spcAft>
                <a:spcPts val="600"/>
              </a:spcAft>
            </a:pPr>
            <a:r>
              <a:rPr dirty="0"/>
              <a:t>  • LLM (local and/or cloud)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87DEEB-ED8F-9540-A1BC-0BBD24BBFD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0"/>
            <a:ext cx="10043598" cy="71713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45938F-C1DB-5E34-9071-A0E138C38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5BF4B-9C61-3557-4340-64C0D2EEE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ystem-overview.png">
            <a:extLst>
              <a:ext uri="{FF2B5EF4-FFF2-40B4-BE49-F238E27FC236}">
                <a16:creationId xmlns:a16="http://schemas.microsoft.com/office/drawing/2014/main" id="{7CE00A2B-487B-A429-83DD-E6943ED45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600201"/>
            <a:ext cx="8229600" cy="498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523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FFAC5D-E653-D16B-4234-B0F8111D6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0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Companion app &amp; channels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t>Companion app — Flutter: Mac, Windows, iPhone, Android</a:t>
            </a:r>
          </a:p>
          <a:p>
            <a:pPr>
              <a:spcAft>
                <a:spcPts val="600"/>
              </a:spcAft>
            </a:pPr>
            <a:r>
              <a:t>  Chat, voice, attachments; Manage Core (edit core.yml, user.yml) from the app</a:t>
            </a:r>
          </a:p>
          <a:p>
            <a:pPr>
              <a:spcAft>
                <a:spcPts val="600"/>
              </a:spcAft>
            </a:pPr>
            <a:r>
              <a:t>WebChat, CLI, Telegram, Discord, Email — all connect to the same Core</a:t>
            </a:r>
          </a:p>
          <a:p>
            <a:pPr>
              <a:spcAft>
                <a:spcPts val="600"/>
              </a:spcAft>
            </a:pPr>
            <a:r>
              <a:t>One agent, one memory, one set of tools and plugins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B03F51-7A51-C799-DDE8-320FB5E0E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0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t>RAG — vector + relational + optional graph (Cognee default or Chroma)</a:t>
            </a:r>
          </a:p>
          <a:p>
            <a:pPr>
              <a:spcAft>
                <a:spcPts val="600"/>
              </a:spcAft>
            </a:pPr>
            <a:r>
              <a:t>Agent memory — AGENT_MEMORY.md (long-term), daily memory (short-term)</a:t>
            </a:r>
          </a:p>
          <a:p>
            <a:pPr>
              <a:spcAft>
                <a:spcPts val="600"/>
              </a:spcAft>
            </a:pPr>
            <a:r>
              <a:t>Per-user context; tools for search and recall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243302-B49C-35F1-F2D7-00BC32251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0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Mix mode: Smart local/cloud routing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dirty="0"/>
              <a:t>Per-request choice: use local or cloud main model</a:t>
            </a:r>
          </a:p>
          <a:p>
            <a:pPr>
              <a:spcAft>
                <a:spcPts val="600"/>
              </a:spcAft>
            </a:pPr>
            <a:r>
              <a:rPr dirty="0"/>
              <a:t>3-layer router (before tools/plugins):</a:t>
            </a:r>
          </a:p>
          <a:p>
            <a:pPr>
              <a:spcAft>
                <a:spcPts val="600"/>
              </a:spcAft>
            </a:pPr>
            <a:r>
              <a:rPr dirty="0"/>
              <a:t>  • Layer 1 — Heuristic (keywords, long-input rules)</a:t>
            </a:r>
          </a:p>
          <a:p>
            <a:pPr>
              <a:spcAft>
                <a:spcPts val="600"/>
              </a:spcAft>
            </a:pPr>
            <a:r>
              <a:rPr dirty="0"/>
              <a:t>  • Layer 2 — Semantic (embedding similarity)</a:t>
            </a:r>
          </a:p>
          <a:p>
            <a:pPr>
              <a:spcAft>
                <a:spcPts val="600"/>
              </a:spcAft>
            </a:pPr>
            <a:r>
              <a:rPr dirty="0"/>
              <a:t>  • Layer 3 — Classifier or Perplexity (small model or main model confidence)</a:t>
            </a:r>
          </a:p>
          <a:p>
            <a:pPr>
              <a:spcAft>
                <a:spcPts val="600"/>
              </a:spcAft>
            </a:pPr>
            <a:r>
              <a:rPr dirty="0"/>
              <a:t>Reports: router decisions and cloud usage via API and </a:t>
            </a:r>
            <a:r>
              <a:rPr dirty="0" err="1"/>
              <a:t>usage_report</a:t>
            </a:r>
            <a:r>
              <a:rPr dirty="0"/>
              <a:t> tool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8A8084-2CFB-5435-BE1D-F388051FB6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431595" y="0"/>
            <a:ext cx="10043598" cy="7171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Plugins &amp;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t>Plugins — built-in (Python) and external (any language: Node.js, Go, Java…)</a:t>
            </a:r>
          </a:p>
          <a:p>
            <a:pPr>
              <a:spcAft>
                <a:spcPts val="600"/>
              </a:spcAft>
            </a:pPr>
            <a:r>
              <a:t>  System plugin example: homeclaw-browser (WebChat UI, browser automation)</a:t>
            </a:r>
          </a:p>
          <a:p>
            <a:pPr>
              <a:spcAft>
                <a:spcPts val="600"/>
              </a:spcAft>
            </a:pPr>
            <a:r>
              <a:t>Skills — OpenClaw-style workflows (SKILL.md); LLM uses tools and run_skill</a:t>
            </a:r>
          </a:p>
          <a:p>
            <a:pPr>
              <a:spcAft>
                <a:spcPts val="600"/>
              </a:spcAft>
            </a:pPr>
            <a:r>
              <a:t>Multimodal — images, audio, video (local and cloud models)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539</Words>
  <Application>Microsoft Macintosh PowerPoint</Application>
  <PresentationFormat>On-screen Show (4:3)</PresentationFormat>
  <Paragraphs>55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HomeClaw</vt:lpstr>
      <vt:lpstr>What is HomeClaw?</vt:lpstr>
      <vt:lpstr>Why HomeClaw?</vt:lpstr>
      <vt:lpstr>Architecture</vt:lpstr>
      <vt:lpstr>System Overview</vt:lpstr>
      <vt:lpstr>Companion app &amp; channels</vt:lpstr>
      <vt:lpstr>Memory</vt:lpstr>
      <vt:lpstr>Mix mode: Smart local/cloud routing</vt:lpstr>
      <vt:lpstr>Plugins &amp; skills</vt:lpstr>
      <vt:lpstr>Get started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HomeClaw</dc:title>
  <dc:subject/>
  <dc:creator/>
  <cp:keywords/>
  <dc:description>generated using python-pptx</dc:description>
  <cp:lastModifiedBy>Allen Peng</cp:lastModifiedBy>
  <cp:revision>5</cp:revision>
  <dcterms:created xsi:type="dcterms:W3CDTF">2013-01-27T09:14:16Z</dcterms:created>
  <dcterms:modified xsi:type="dcterms:W3CDTF">2026-02-20T10:53:25Z</dcterms:modified>
  <cp:category/>
</cp:coreProperties>
</file>

<file path=docProps/thumbnail.jpeg>
</file>